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  <p:sldMasterId id="2147483712" r:id="rId4"/>
    <p:sldMasterId id="2147483738" r:id="rId5"/>
  </p:sldMasterIdLst>
  <p:sldIdLst>
    <p:sldId id="266" r:id="rId6"/>
    <p:sldId id="269" r:id="rId7"/>
    <p:sldId id="265" r:id="rId8"/>
    <p:sldId id="267" r:id="rId9"/>
    <p:sldId id="268" r:id="rId10"/>
    <p:sldId id="264" r:id="rId11"/>
    <p:sldId id="263" r:id="rId12"/>
    <p:sldId id="260" r:id="rId13"/>
    <p:sldId id="259" r:id="rId14"/>
    <p:sldId id="261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4660"/>
  </p:normalViewPr>
  <p:slideViewPr>
    <p:cSldViewPr>
      <p:cViewPr varScale="1">
        <p:scale>
          <a:sx n="87" d="100"/>
          <a:sy n="87" d="100"/>
        </p:scale>
        <p:origin x="153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B82A9-75E8-4EF3-9CD3-D492AE5A62C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15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C0F0AC-1E1D-4FB7-BA8A-E6455640728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085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01D24-0FBF-47E3-826A-E0F897A2E84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6962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B014A-4575-46C5-9884-646E5056D55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152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B82A9-75E8-4EF3-9CD3-D492AE5A62C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2272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BD379-37AE-4331-9E5C-7503F43B8D6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6002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F215C-1F21-4AC9-BCB9-923318F1DC5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580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DD47C-ECB0-4992-8AC6-6EF681CB10C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2781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AB109-0B51-438C-B0BB-AA037E96B30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3908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8F7B6-63D7-450F-A62D-E4EC0AE39B9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4007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F4750-80EF-4DA4-917C-EA345741B17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978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BD379-37AE-4331-9E5C-7503F43B8D6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8909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F96A0-8945-41D3-808C-7798163C078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1502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2D907-9FA3-42A2-B717-D8C11A7C1DD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8891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C0F0AC-1E1D-4FB7-BA8A-E6455640728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2594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01D24-0FBF-47E3-826A-E0F897A2E84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0766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B014A-4575-46C5-9884-646E5056D55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9510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B82A9-75E8-4EF3-9CD3-D492AE5A62C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382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BD379-37AE-4331-9E5C-7503F43B8D6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9204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F215C-1F21-4AC9-BCB9-923318F1DC5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5187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DD47C-ECB0-4992-8AC6-6EF681CB10C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5232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AB109-0B51-438C-B0BB-AA037E96B30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011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F215C-1F21-4AC9-BCB9-923318F1DC5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40047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8F7B6-63D7-450F-A62D-E4EC0AE39B9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5639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F4750-80EF-4DA4-917C-EA345741B17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5625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F96A0-8945-41D3-808C-7798163C078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3899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2D907-9FA3-42A2-B717-D8C11A7C1DD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7910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C0F0AC-1E1D-4FB7-BA8A-E6455640728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95213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01D24-0FBF-47E3-826A-E0F897A2E84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29362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B014A-4575-46C5-9884-646E5056D55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9929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B82A9-75E8-4EF3-9CD3-D492AE5A62C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1400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BD379-37AE-4331-9E5C-7503F43B8D6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5677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F215C-1F21-4AC9-BCB9-923318F1DC5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13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DD47C-ECB0-4992-8AC6-6EF681CB10C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3541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DD47C-ECB0-4992-8AC6-6EF681CB10C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96466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AB109-0B51-438C-B0BB-AA037E96B30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20590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8F7B6-63D7-450F-A62D-E4EC0AE39B9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99682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F4750-80EF-4DA4-917C-EA345741B17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31665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F96A0-8945-41D3-808C-7798163C078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5289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2D907-9FA3-42A2-B717-D8C11A7C1DD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8678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C0F0AC-1E1D-4FB7-BA8A-E6455640728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0188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01D24-0FBF-47E3-826A-E0F897A2E84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90848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B014A-4575-46C5-9884-646E5056D55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0321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B82A9-75E8-4EF3-9CD3-D492AE5A62C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92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AB109-0B51-438C-B0BB-AA037E96B30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30719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BD379-37AE-4331-9E5C-7503F43B8D6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11101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F215C-1F21-4AC9-BCB9-923318F1DC5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2184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DD47C-ECB0-4992-8AC6-6EF681CB10C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18174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AB109-0B51-438C-B0BB-AA037E96B30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82524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8F7B6-63D7-450F-A62D-E4EC0AE39B9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18285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F4750-80EF-4DA4-917C-EA345741B17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97990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F96A0-8945-41D3-808C-7798163C078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02896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2D907-9FA3-42A2-B717-D8C11A7C1DD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54233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C0F0AC-1E1D-4FB7-BA8A-E6455640728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65612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01D24-0FBF-47E3-826A-E0F897A2E84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111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8F7B6-63D7-450F-A62D-E4EC0AE39B9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42008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B014A-4575-46C5-9884-646E5056D55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186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F4750-80EF-4DA4-917C-EA345741B17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242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F96A0-8945-41D3-808C-7798163C078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631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2D907-9FA3-42A2-B717-D8C11A7C1DD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932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187F11-C8F3-4994-B3E2-58E342323B2E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878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187F11-C8F3-4994-B3E2-58E342323B2E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577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187F11-C8F3-4994-B3E2-58E342323B2E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241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187F11-C8F3-4994-B3E2-58E342323B2E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00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187F11-C8F3-4994-B3E2-58E342323B2E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95336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5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8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55.xm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3.jpeg"/><Relationship Id="rId2" Type="http://schemas.openxmlformats.org/officeDocument/2006/relationships/hyperlink" Target="http://i017.radikal.ru/0907/9a/4788e517c1f9.jpg" TargetMode="External"/><Relationship Id="rId1" Type="http://schemas.openxmlformats.org/officeDocument/2006/relationships/slideLayout" Target="../slideLayouts/slideLayout55.xml"/><Relationship Id="rId6" Type="http://schemas.openxmlformats.org/officeDocument/2006/relationships/hyperlink" Target="http://customersrock.files.wordpress.com/2007/12/stories.jpg" TargetMode="External"/><Relationship Id="rId5" Type="http://schemas.openxmlformats.org/officeDocument/2006/relationships/image" Target="../media/image12.jpeg"/><Relationship Id="rId4" Type="http://schemas.openxmlformats.org/officeDocument/2006/relationships/hyperlink" Target="http://www.dominion.ru/data/desert/images/556/Big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img-fotki.yandex.ru/get/2713/kaka-dyy2009.1/0_2ec5_2239cd7d_L" TargetMode="External"/><Relationship Id="rId1" Type="http://schemas.openxmlformats.org/officeDocument/2006/relationships/slideLayout" Target="../slideLayouts/slideLayout4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363272" cy="2952328"/>
          </a:xfrm>
        </p:spPr>
        <p:txBody>
          <a:bodyPr/>
          <a:lstStyle/>
          <a:p>
            <a:pPr algn="r"/>
            <a:r>
              <a:rPr lang="ru-RU" sz="7200" b="1" dirty="0" smtClean="0">
                <a:solidFill>
                  <a:schemeClr val="bg1"/>
                </a:solidFill>
              </a:rPr>
              <a:t/>
            </a:r>
            <a:br>
              <a:rPr lang="ru-RU" sz="7200" b="1" dirty="0" smtClean="0">
                <a:solidFill>
                  <a:schemeClr val="bg1"/>
                </a:solidFill>
              </a:rPr>
            </a:br>
            <a:r>
              <a:rPr lang="ru-RU" sz="7200" b="1" dirty="0" smtClean="0">
                <a:solidFill>
                  <a:schemeClr val="bg1"/>
                </a:solidFill>
              </a:rPr>
              <a:t/>
            </a:r>
            <a:br>
              <a:rPr lang="ru-RU" sz="7200" b="1" dirty="0" smtClean="0">
                <a:solidFill>
                  <a:schemeClr val="bg1"/>
                </a:solidFill>
              </a:rPr>
            </a:br>
            <a:r>
              <a:rPr lang="ru-RU" sz="7200" b="1" dirty="0" smtClean="0">
                <a:solidFill>
                  <a:schemeClr val="bg1"/>
                </a:solidFill>
              </a:rPr>
              <a:t>Город</a:t>
            </a:r>
            <a:br>
              <a:rPr lang="ru-RU" sz="7200" b="1" dirty="0" smtClean="0">
                <a:solidFill>
                  <a:schemeClr val="bg1"/>
                </a:solidFill>
              </a:rPr>
            </a:br>
            <a:r>
              <a:rPr lang="ru-RU" sz="6600" b="1" dirty="0" smtClean="0">
                <a:solidFill>
                  <a:schemeClr val="bg1"/>
                </a:solidFill>
              </a:rPr>
              <a:t>ДОБРЫХ НАЧАЛ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Челек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Лариса </a:t>
            </a: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Вацлавовна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начальных классов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</a:t>
            </a:r>
            <a:r>
              <a: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 образования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«Средняя школа №1 г. Ошмяны»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70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36" name="Picture 4" descr="C:\Documents and Settings\Ира\Рабочий стол\для ролика\логотип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1600200" cy="141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WordArt 4"/>
          <p:cNvSpPr>
            <a:spLocks noChangeArrowheads="1" noChangeShapeType="1" noTextEdit="1"/>
          </p:cNvSpPr>
          <p:nvPr/>
        </p:nvSpPr>
        <p:spPr bwMode="auto">
          <a:xfrm>
            <a:off x="4114800" y="1295400"/>
            <a:ext cx="4800600" cy="533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CC0066"/>
                  </a:solidFill>
                  <a:round/>
                  <a:headEnd/>
                  <a:tailEnd/>
                </a:ln>
                <a:solidFill>
                  <a:srgbClr val="CC6600"/>
                </a:solidFill>
                <a:cs typeface="Arial"/>
              </a:rPr>
              <a:t>а нашёл - береги.</a:t>
            </a:r>
          </a:p>
        </p:txBody>
      </p:sp>
      <p:sp>
        <p:nvSpPr>
          <p:cNvPr id="26629" name="WordArt 5"/>
          <p:cNvSpPr>
            <a:spLocks noChangeArrowheads="1" noChangeShapeType="1" noTextEdit="1"/>
          </p:cNvSpPr>
          <p:nvPr/>
        </p:nvSpPr>
        <p:spPr bwMode="auto">
          <a:xfrm>
            <a:off x="228600" y="1295400"/>
            <a:ext cx="4953000" cy="533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cs typeface="Arial"/>
              </a:rPr>
              <a:t>Нет друга - ищи, ____</a:t>
            </a:r>
          </a:p>
        </p:txBody>
      </p:sp>
      <p:sp>
        <p:nvSpPr>
          <p:cNvPr id="26630" name="WordArt 6"/>
          <p:cNvSpPr>
            <a:spLocks noChangeArrowheads="1" noChangeShapeType="1" noTextEdit="1"/>
          </p:cNvSpPr>
          <p:nvPr/>
        </p:nvSpPr>
        <p:spPr bwMode="auto">
          <a:xfrm>
            <a:off x="228600" y="3962400"/>
            <a:ext cx="4800600" cy="533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cs typeface="Arial"/>
              </a:rPr>
              <a:t>Один за всех ______</a:t>
            </a:r>
          </a:p>
        </p:txBody>
      </p:sp>
      <p:sp>
        <p:nvSpPr>
          <p:cNvPr id="26631" name="WordArt 7"/>
          <p:cNvSpPr>
            <a:spLocks noChangeArrowheads="1" noChangeShapeType="1" noTextEdit="1"/>
          </p:cNvSpPr>
          <p:nvPr/>
        </p:nvSpPr>
        <p:spPr bwMode="auto">
          <a:xfrm>
            <a:off x="5105400" y="2438400"/>
            <a:ext cx="3505200" cy="1143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CC0066"/>
                  </a:solidFill>
                  <a:round/>
                  <a:headEnd/>
                  <a:tailEnd/>
                </a:ln>
                <a:solidFill>
                  <a:srgbClr val="CC6600"/>
                </a:solidFill>
                <a:cs typeface="Arial"/>
              </a:rPr>
              <a:t>а имей сто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CC0066"/>
                  </a:solidFill>
                  <a:round/>
                  <a:headEnd/>
                  <a:tailEnd/>
                </a:ln>
                <a:solidFill>
                  <a:srgbClr val="CC6600"/>
                </a:solidFill>
                <a:cs typeface="Arial"/>
              </a:rPr>
              <a:t>друзей.</a:t>
            </a:r>
          </a:p>
        </p:txBody>
      </p:sp>
      <p:sp>
        <p:nvSpPr>
          <p:cNvPr id="26632" name="WordArt 8"/>
          <p:cNvSpPr>
            <a:spLocks noChangeArrowheads="1" noChangeShapeType="1" noTextEdit="1"/>
          </p:cNvSpPr>
          <p:nvPr/>
        </p:nvSpPr>
        <p:spPr bwMode="auto">
          <a:xfrm>
            <a:off x="228600" y="2438400"/>
            <a:ext cx="5943600" cy="533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cs typeface="Arial"/>
              </a:rPr>
              <a:t>Не имей сто рублей, ______</a:t>
            </a:r>
          </a:p>
        </p:txBody>
      </p:sp>
      <p:sp>
        <p:nvSpPr>
          <p:cNvPr id="26633" name="WordArt 9"/>
          <p:cNvSpPr>
            <a:spLocks noChangeArrowheads="1" noChangeShapeType="1" noTextEdit="1"/>
          </p:cNvSpPr>
          <p:nvPr/>
        </p:nvSpPr>
        <p:spPr bwMode="auto">
          <a:xfrm>
            <a:off x="3810000" y="4038600"/>
            <a:ext cx="42672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CC0066"/>
                  </a:solidFill>
                  <a:round/>
                  <a:headEnd/>
                  <a:tailEnd/>
                </a:ln>
                <a:solidFill>
                  <a:srgbClr val="CC6600"/>
                </a:solidFill>
                <a:cs typeface="Arial"/>
              </a:rPr>
              <a:t>и все за одного.</a:t>
            </a:r>
          </a:p>
        </p:txBody>
      </p:sp>
      <p:sp>
        <p:nvSpPr>
          <p:cNvPr id="26634" name="WordArt 10"/>
          <p:cNvSpPr>
            <a:spLocks noChangeArrowheads="1" noChangeShapeType="1" noTextEdit="1"/>
          </p:cNvSpPr>
          <p:nvPr/>
        </p:nvSpPr>
        <p:spPr bwMode="auto">
          <a:xfrm>
            <a:off x="304800" y="5257800"/>
            <a:ext cx="6477000" cy="609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cs typeface="Arial"/>
              </a:rPr>
              <a:t>Человек без друзей, ______</a:t>
            </a:r>
          </a:p>
        </p:txBody>
      </p:sp>
      <p:sp>
        <p:nvSpPr>
          <p:cNvPr id="26635" name="WordArt 11"/>
          <p:cNvSpPr>
            <a:spLocks noChangeArrowheads="1" noChangeShapeType="1" noTextEdit="1"/>
          </p:cNvSpPr>
          <p:nvPr/>
        </p:nvSpPr>
        <p:spPr bwMode="auto">
          <a:xfrm>
            <a:off x="5105400" y="5410200"/>
            <a:ext cx="3352800" cy="1066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CC0066"/>
                  </a:solidFill>
                  <a:round/>
                  <a:headEnd/>
                  <a:tailEnd/>
                </a:ln>
                <a:solidFill>
                  <a:srgbClr val="CC6600"/>
                </a:solidFill>
                <a:cs typeface="Arial"/>
              </a:rPr>
              <a:t>что дерево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CC0066"/>
                  </a:solidFill>
                  <a:round/>
                  <a:headEnd/>
                  <a:tailEnd/>
                </a:ln>
                <a:solidFill>
                  <a:srgbClr val="CC6600"/>
                </a:solidFill>
                <a:cs typeface="Arial"/>
              </a:rPr>
              <a:t>без корней.</a:t>
            </a:r>
          </a:p>
        </p:txBody>
      </p:sp>
    </p:spTree>
    <p:extLst>
      <p:ext uri="{BB962C8B-B14F-4D97-AF65-F5344CB8AC3E}">
        <p14:creationId xmlns:p14="http://schemas.microsoft.com/office/powerpoint/2010/main" val="3990416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nimBg="1"/>
      <p:bldP spid="26631" grpId="0" animBg="1"/>
      <p:bldP spid="26633" grpId="0" animBg="1"/>
      <p:bldP spid="266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92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o3.imgsmail.ru/imgpreview?key=http%3A//www.fotoart.org.ua/albums/userpics/iceland_Reykiavik.jpg&amp;mb=imgdb_preview_1990&amp;q=90&amp;w=1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208912" cy="65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8" y="139700"/>
            <a:ext cx="8772525" cy="657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2510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52" name="Group 24"/>
          <p:cNvGrpSpPr>
            <a:grpSpLocks/>
          </p:cNvGrpSpPr>
          <p:nvPr/>
        </p:nvGrpSpPr>
        <p:grpSpPr bwMode="auto">
          <a:xfrm>
            <a:off x="3744945" y="304800"/>
            <a:ext cx="1419225" cy="2057400"/>
            <a:chOff x="2352" y="144"/>
            <a:chExt cx="894" cy="1296"/>
          </a:xfrm>
        </p:grpSpPr>
        <p:pic>
          <p:nvPicPr>
            <p:cNvPr id="22546" name="Picture 18" descr="Принцессы (анимированные аватары)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8" y="240"/>
              <a:ext cx="780" cy="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551" name="WordArt 23"/>
            <p:cNvSpPr>
              <a:spLocks noChangeArrowheads="1" noChangeShapeType="1" noTextEdit="1"/>
            </p:cNvSpPr>
            <p:nvPr/>
          </p:nvSpPr>
          <p:spPr bwMode="auto">
            <a:xfrm>
              <a:off x="2352" y="144"/>
              <a:ext cx="894" cy="330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spcFirstLastPara="1"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Arial"/>
                </a:rPr>
                <a:t>доброта</a:t>
              </a:r>
            </a:p>
          </p:txBody>
        </p:sp>
      </p:grpSp>
      <p:pic>
        <p:nvPicPr>
          <p:cNvPr id="22533" name="Picture 5" descr="alt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1200" cy="171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4" name="Picture 5" descr="C:\Documents and Settings\Ира\Мои документы\Мои рисунки\4b50ea9b69b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-228600"/>
            <a:ext cx="141763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8" name="Picture 6" descr="C:\Documents and Settings\Ира\Рабочий стол\Классный час\4544b47e2b63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38400"/>
            <a:ext cx="2246313" cy="298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8" name="Picture 10" descr="Принцессы (анимированные аватары)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882" y="2363292"/>
            <a:ext cx="2038126" cy="3397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2557" name="Group 29"/>
          <p:cNvGrpSpPr>
            <a:grpSpLocks/>
          </p:cNvGrpSpPr>
          <p:nvPr/>
        </p:nvGrpSpPr>
        <p:grpSpPr bwMode="auto">
          <a:xfrm>
            <a:off x="7391400" y="2209800"/>
            <a:ext cx="1395413" cy="2133600"/>
            <a:chOff x="4464" y="1200"/>
            <a:chExt cx="879" cy="1344"/>
          </a:xfrm>
        </p:grpSpPr>
        <p:pic>
          <p:nvPicPr>
            <p:cNvPr id="22544" name="Picture 16" descr="Принцессы (анимированные аватары)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2" y="1296"/>
              <a:ext cx="749" cy="12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555" name="WordArt 27"/>
            <p:cNvSpPr>
              <a:spLocks noChangeArrowheads="1" noChangeShapeType="1" noTextEdit="1"/>
            </p:cNvSpPr>
            <p:nvPr/>
          </p:nvSpPr>
          <p:spPr bwMode="auto">
            <a:xfrm>
              <a:off x="4464" y="1200"/>
              <a:ext cx="879" cy="330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spcFirstLastPara="1"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Arial"/>
                </a:rPr>
                <a:t>дружба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 rot="5400000">
            <a:off x="4232800" y="3218349"/>
            <a:ext cx="1723549" cy="26992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endParaRPr lang="ru-RU" b="1" dirty="0" smtClean="0">
              <a:solidFill>
                <a:srgbClr val="000000"/>
              </a:solidFill>
            </a:endParaRPr>
          </a:p>
          <a:p>
            <a:endParaRPr lang="ru-RU" b="1" dirty="0">
              <a:solidFill>
                <a:srgbClr val="000000"/>
              </a:solidFill>
            </a:endParaRPr>
          </a:p>
          <a:p>
            <a:endParaRPr lang="ru-RU" b="1" dirty="0" smtClean="0">
              <a:solidFill>
                <a:srgbClr val="000000"/>
              </a:solidFill>
            </a:endParaRPr>
          </a:p>
          <a:p>
            <a:endParaRPr lang="ru-RU" b="1" dirty="0">
              <a:solidFill>
                <a:srgbClr val="000000"/>
              </a:solidFill>
            </a:endParaRPr>
          </a:p>
          <a:p>
            <a:r>
              <a:rPr lang="ru-RU" sz="2800" b="1" dirty="0" smtClean="0">
                <a:solidFill>
                  <a:srgbClr val="000000"/>
                </a:solidFill>
              </a:rPr>
              <a:t>вежливость</a:t>
            </a:r>
            <a:endParaRPr lang="ru-RU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04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22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20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20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 rot="-609313">
            <a:off x="533400" y="-304800"/>
            <a:ext cx="7593013" cy="22653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urveDown">
              <a:avLst>
                <a:gd name="adj" fmla="val 43477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cs typeface="Arial"/>
              </a:rPr>
              <a:t>ВЕЖЛИВОСТЬ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bg1"/>
              </a:solidFill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6150" y="2852936"/>
            <a:ext cx="8913251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ЧЕЛОВЕК, КОТОРЫЙ ЗНАЕТ, КАК ВЕСТИ СЕБЯ В ТОЙ </a:t>
            </a:r>
          </a:p>
          <a:p>
            <a:pPr algn="ctr"/>
            <a:r>
              <a:rPr lang="ru-RU" sz="32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ИЛИ ИНОЙ СИТУАЦИИ</a:t>
            </a:r>
          </a:p>
          <a:p>
            <a:pPr algn="ctr"/>
            <a:endParaRPr lang="ru-RU" sz="3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1044" y="1196752"/>
            <a:ext cx="3094963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Блок-схема: несколько документов 3"/>
          <p:cNvSpPr/>
          <p:nvPr/>
        </p:nvSpPr>
        <p:spPr>
          <a:xfrm>
            <a:off x="261926" y="2300678"/>
            <a:ext cx="4310073" cy="2496474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ВЕЖА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817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 rot="-609313">
            <a:off x="533400" y="-304800"/>
            <a:ext cx="7593013" cy="22653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urveDown">
              <a:avLst>
                <a:gd name="adj" fmla="val 43477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cs typeface="Arial"/>
              </a:rPr>
              <a:t>ДОБРОТА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bg1"/>
              </a:solidFill>
              <a:cs typeface="Arial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68" y="2279649"/>
            <a:ext cx="2738672" cy="316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508104" y="3140968"/>
            <a:ext cx="3384376" cy="3600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/>
          </a:p>
        </p:txBody>
      </p:sp>
      <p:sp>
        <p:nvSpPr>
          <p:cNvPr id="4" name="Блок-схема: несколько документов 3"/>
          <p:cNvSpPr/>
          <p:nvPr/>
        </p:nvSpPr>
        <p:spPr>
          <a:xfrm>
            <a:off x="3995936" y="1700808"/>
            <a:ext cx="4643714" cy="4896543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smtClean="0"/>
              <a:t>-отзывчивость</a:t>
            </a:r>
            <a:r>
              <a:rPr lang="ru-RU" sz="2400" b="1" dirty="0" smtClean="0"/>
              <a:t>, душевное расположение к людям, стремление делать добро другим; </a:t>
            </a:r>
          </a:p>
          <a:p>
            <a:pPr algn="ctr"/>
            <a:endParaRPr lang="ru-RU" sz="2400" b="1" dirty="0"/>
          </a:p>
          <a:p>
            <a:pPr marL="285750" indent="-285750" algn="ctr">
              <a:buFontTx/>
              <a:buChar char="-"/>
            </a:pPr>
            <a:r>
              <a:rPr lang="ru-RU" sz="2400" b="1" dirty="0"/>
              <a:t>в</a:t>
            </a:r>
            <a:r>
              <a:rPr lang="ru-RU" sz="2400" b="1" dirty="0" smtClean="0"/>
              <a:t>сё положительное, хорошее,</a:t>
            </a:r>
          </a:p>
          <a:p>
            <a:pPr algn="ctr"/>
            <a:r>
              <a:rPr lang="ru-RU" sz="2400" b="1" dirty="0"/>
              <a:t>п</a:t>
            </a:r>
            <a:r>
              <a:rPr lang="ru-RU" sz="2400" b="1" dirty="0" smtClean="0"/>
              <a:t>олезное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220072" y="3284984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778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62" name="Picture 10" descr="Картинка 19 из 7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495800"/>
            <a:ext cx="3505200" cy="23622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6" name="WordArt 4"/>
          <p:cNvSpPr>
            <a:spLocks noChangeArrowheads="1" noChangeShapeType="1" noTextEdit="1"/>
          </p:cNvSpPr>
          <p:nvPr/>
        </p:nvSpPr>
        <p:spPr bwMode="auto">
          <a:xfrm rot="-609313">
            <a:off x="533400" y="-304800"/>
            <a:ext cx="7593013" cy="22653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urveDown">
              <a:avLst>
                <a:gd name="adj" fmla="val 43477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cs typeface="Arial"/>
              </a:rPr>
              <a:t>ДРУЖБА</a:t>
            </a:r>
          </a:p>
        </p:txBody>
      </p:sp>
      <p:pic>
        <p:nvPicPr>
          <p:cNvPr id="23558" name="Picture 6" descr="Картинка 1 из 4918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65768">
            <a:off x="533400" y="2590800"/>
            <a:ext cx="3581400" cy="2317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0" name="Picture 8" descr="Картинка 11 из 18093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79124">
            <a:off x="4800600" y="2286000"/>
            <a:ext cx="3529013" cy="2351088"/>
          </a:xfrm>
          <a:prstGeom prst="rect">
            <a:avLst/>
          </a:prstGeom>
          <a:noFill/>
          <a:ln w="9525">
            <a:solidFill>
              <a:srgbClr val="CC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5525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20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1" name="Picture 5" descr="Картинка 14 из 195276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0"/>
            <a:ext cx="53149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84" name="AutoShape 8"/>
          <p:cNvSpPr>
            <a:spLocks noChangeArrowheads="1"/>
          </p:cNvSpPr>
          <p:nvPr/>
        </p:nvSpPr>
        <p:spPr bwMode="auto">
          <a:xfrm>
            <a:off x="0" y="-152400"/>
            <a:ext cx="9144000" cy="3048000"/>
          </a:xfrm>
          <a:prstGeom prst="ellipseRibbon2">
            <a:avLst>
              <a:gd name="adj1" fmla="val 25000"/>
              <a:gd name="adj2" fmla="val 73750"/>
              <a:gd name="adj3" fmla="val 12500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4585" name="WordArt 9"/>
          <p:cNvSpPr>
            <a:spLocks noChangeArrowheads="1" noChangeShapeType="1" noTextEdit="1"/>
          </p:cNvSpPr>
          <p:nvPr/>
        </p:nvSpPr>
        <p:spPr bwMode="auto">
          <a:xfrm>
            <a:off x="1219200" y="228600"/>
            <a:ext cx="6705600" cy="2057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Bottom">
              <a:avLst>
                <a:gd name="adj" fmla="val 53125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Arial"/>
              </a:rPr>
              <a:t>"Дружба-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Arial"/>
              </a:rPr>
              <a:t>чудесное слово!"</a:t>
            </a:r>
          </a:p>
        </p:txBody>
      </p:sp>
    </p:spTree>
    <p:extLst>
      <p:ext uri="{BB962C8B-B14F-4D97-AF65-F5344CB8AC3E}">
        <p14:creationId xmlns:p14="http://schemas.microsoft.com/office/powerpoint/2010/main" val="35105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WordArt 4"/>
          <p:cNvSpPr>
            <a:spLocks noChangeArrowheads="1" noChangeShapeType="1" noTextEdit="1"/>
          </p:cNvSpPr>
          <p:nvPr/>
        </p:nvSpPr>
        <p:spPr bwMode="auto">
          <a:xfrm>
            <a:off x="609600" y="304800"/>
            <a:ext cx="8077200" cy="1295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Wave1">
              <a:avLst>
                <a:gd name="adj1" fmla="val 12949"/>
                <a:gd name="adj2" fmla="val 574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cs typeface="Arial"/>
              </a:rPr>
              <a:t>Что такое дружба?</a:t>
            </a:r>
          </a:p>
        </p:txBody>
      </p:sp>
      <p:pic>
        <p:nvPicPr>
          <p:cNvPr id="25605" name="Picture 4" descr="C:\Documents and Settings\Ира\Рабочий стол\для ролика\логотип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71600"/>
            <a:ext cx="18288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6" name="WordArt 6"/>
          <p:cNvSpPr>
            <a:spLocks noChangeArrowheads="1" noChangeShapeType="1" noTextEdit="1"/>
          </p:cNvSpPr>
          <p:nvPr/>
        </p:nvSpPr>
        <p:spPr bwMode="auto">
          <a:xfrm>
            <a:off x="228600" y="2514600"/>
            <a:ext cx="8915400" cy="297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Comic Sans MS"/>
              </a:rPr>
              <a:t>Дружба -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Comic Sans MS"/>
              </a:rPr>
              <a:t>это близкие отношения, основанные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Comic Sans MS"/>
              </a:rPr>
              <a:t>на взаимном доверии, привязанности,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Comic Sans MS"/>
              </a:rPr>
              <a:t>общности интересов.</a:t>
            </a:r>
          </a:p>
        </p:txBody>
      </p:sp>
    </p:spTree>
    <p:extLst>
      <p:ext uri="{BB962C8B-B14F-4D97-AF65-F5344CB8AC3E}">
        <p14:creationId xmlns:p14="http://schemas.microsoft.com/office/powerpoint/2010/main" val="3076279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9" name="Line 23"/>
          <p:cNvSpPr>
            <a:spLocks noChangeShapeType="1"/>
          </p:cNvSpPr>
          <p:nvPr/>
        </p:nvSpPr>
        <p:spPr bwMode="auto">
          <a:xfrm flipH="1" flipV="1">
            <a:off x="2590800" y="2819400"/>
            <a:ext cx="25908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120" name="Line 24"/>
          <p:cNvSpPr>
            <a:spLocks noChangeShapeType="1"/>
          </p:cNvSpPr>
          <p:nvPr/>
        </p:nvSpPr>
        <p:spPr bwMode="auto">
          <a:xfrm flipH="1" flipV="1">
            <a:off x="2514600" y="2971800"/>
            <a:ext cx="24384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pic>
        <p:nvPicPr>
          <p:cNvPr id="4100" name="Picture 2" descr="C:\Documents and Settings\Ира\Рабочий стол\Классный час\4505bb4f2063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3457575" cy="375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6" name="WordArt 10"/>
          <p:cNvSpPr>
            <a:spLocks noChangeArrowheads="1" noChangeShapeType="1" noTextEdit="1"/>
          </p:cNvSpPr>
          <p:nvPr/>
        </p:nvSpPr>
        <p:spPr bwMode="auto">
          <a:xfrm>
            <a:off x="2438400" y="381000"/>
            <a:ext cx="6477000" cy="1447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Bottom">
              <a:avLst>
                <a:gd name="adj" fmla="val 41097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CC0066"/>
                  </a:solidFill>
                  <a:round/>
                  <a:headEnd/>
                  <a:tailEnd/>
                </a:ln>
                <a:solidFill>
                  <a:srgbClr val="CC6600"/>
                </a:solidFill>
                <a:cs typeface="Arial"/>
              </a:rPr>
              <a:t>НАСТОЯЩИЙ ДРУГ -</a:t>
            </a:r>
          </a:p>
        </p:txBody>
      </p:sp>
      <p:sp>
        <p:nvSpPr>
          <p:cNvPr id="4107" name="WordArt 11"/>
          <p:cNvSpPr>
            <a:spLocks noChangeArrowheads="1" noChangeShapeType="1" noTextEdit="1"/>
          </p:cNvSpPr>
          <p:nvPr/>
        </p:nvSpPr>
        <p:spPr bwMode="auto">
          <a:xfrm>
            <a:off x="4114800" y="1600200"/>
            <a:ext cx="2743200" cy="609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A800"/>
                </a:solidFill>
                <a:cs typeface="Arial"/>
              </a:rPr>
              <a:t>скромный</a:t>
            </a:r>
          </a:p>
        </p:txBody>
      </p:sp>
      <p:sp>
        <p:nvSpPr>
          <p:cNvPr id="4108" name="WordArt 12"/>
          <p:cNvSpPr>
            <a:spLocks noChangeArrowheads="1" noChangeShapeType="1" noTextEdit="1"/>
          </p:cNvSpPr>
          <p:nvPr/>
        </p:nvSpPr>
        <p:spPr bwMode="auto">
          <a:xfrm>
            <a:off x="2971800" y="3352800"/>
            <a:ext cx="5029200" cy="609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A800"/>
                </a:solidFill>
                <a:cs typeface="Arial"/>
              </a:rPr>
              <a:t>доброжелательный</a:t>
            </a:r>
          </a:p>
        </p:txBody>
      </p:sp>
      <p:sp>
        <p:nvSpPr>
          <p:cNvPr id="4109" name="WordArt 13"/>
          <p:cNvSpPr>
            <a:spLocks noChangeArrowheads="1" noChangeShapeType="1" noTextEdit="1"/>
          </p:cNvSpPr>
          <p:nvPr/>
        </p:nvSpPr>
        <p:spPr bwMode="auto">
          <a:xfrm>
            <a:off x="5334000" y="4191000"/>
            <a:ext cx="3433763" cy="5238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A800"/>
                </a:solidFill>
                <a:cs typeface="Arial"/>
              </a:rPr>
              <a:t>общительный</a:t>
            </a:r>
          </a:p>
        </p:txBody>
      </p:sp>
      <p:sp>
        <p:nvSpPr>
          <p:cNvPr id="4110" name="WordArt 14"/>
          <p:cNvSpPr>
            <a:spLocks noChangeArrowheads="1" noChangeShapeType="1" noTextEdit="1"/>
          </p:cNvSpPr>
          <p:nvPr/>
        </p:nvSpPr>
        <p:spPr bwMode="auto">
          <a:xfrm>
            <a:off x="5181600" y="5029200"/>
            <a:ext cx="33528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A800"/>
                </a:solidFill>
                <a:cs typeface="Arial"/>
              </a:rPr>
              <a:t>отзывчивый</a:t>
            </a:r>
          </a:p>
        </p:txBody>
      </p:sp>
      <p:sp>
        <p:nvSpPr>
          <p:cNvPr id="4111" name="WordArt 15"/>
          <p:cNvSpPr>
            <a:spLocks noChangeArrowheads="1" noChangeShapeType="1" noTextEdit="1"/>
          </p:cNvSpPr>
          <p:nvPr/>
        </p:nvSpPr>
        <p:spPr bwMode="auto">
          <a:xfrm>
            <a:off x="5334000" y="2514600"/>
            <a:ext cx="3433763" cy="5238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A800"/>
                </a:solidFill>
                <a:cs typeface="Arial"/>
              </a:rPr>
              <a:t>завистливый</a:t>
            </a:r>
          </a:p>
        </p:txBody>
      </p:sp>
      <p:sp>
        <p:nvSpPr>
          <p:cNvPr id="4112" name="WordArt 16"/>
          <p:cNvSpPr>
            <a:spLocks noChangeArrowheads="1" noChangeShapeType="1" noTextEdit="1"/>
          </p:cNvSpPr>
          <p:nvPr/>
        </p:nvSpPr>
        <p:spPr bwMode="auto">
          <a:xfrm>
            <a:off x="304800" y="4267200"/>
            <a:ext cx="3433763" cy="5238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A800"/>
                </a:solidFill>
                <a:cs typeface="Arial"/>
              </a:rPr>
              <a:t>равнодушный</a:t>
            </a:r>
          </a:p>
        </p:txBody>
      </p:sp>
      <p:sp>
        <p:nvSpPr>
          <p:cNvPr id="4113" name="WordArt 17"/>
          <p:cNvSpPr>
            <a:spLocks noChangeArrowheads="1" noChangeShapeType="1" noTextEdit="1"/>
          </p:cNvSpPr>
          <p:nvPr/>
        </p:nvSpPr>
        <p:spPr bwMode="auto">
          <a:xfrm>
            <a:off x="685800" y="5029200"/>
            <a:ext cx="32766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A800"/>
                </a:solidFill>
                <a:cs typeface="Arial"/>
              </a:rPr>
              <a:t>хвастливый</a:t>
            </a:r>
          </a:p>
        </p:txBody>
      </p:sp>
      <p:sp>
        <p:nvSpPr>
          <p:cNvPr id="4114" name="WordArt 18"/>
          <p:cNvSpPr>
            <a:spLocks noChangeArrowheads="1" noChangeShapeType="1" noTextEdit="1"/>
          </p:cNvSpPr>
          <p:nvPr/>
        </p:nvSpPr>
        <p:spPr bwMode="auto">
          <a:xfrm>
            <a:off x="2895600" y="2514600"/>
            <a:ext cx="13716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A800"/>
                </a:solidFill>
                <a:cs typeface="Arial"/>
              </a:rPr>
              <a:t>злой</a:t>
            </a:r>
          </a:p>
        </p:txBody>
      </p:sp>
      <p:sp>
        <p:nvSpPr>
          <p:cNvPr id="4115" name="WordArt 19"/>
          <p:cNvSpPr>
            <a:spLocks noChangeArrowheads="1" noChangeShapeType="1" noTextEdit="1"/>
          </p:cNvSpPr>
          <p:nvPr/>
        </p:nvSpPr>
        <p:spPr bwMode="auto">
          <a:xfrm>
            <a:off x="1828800" y="5943600"/>
            <a:ext cx="1981200" cy="5238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A800"/>
                </a:solidFill>
                <a:cs typeface="Arial"/>
              </a:rPr>
              <a:t>добрый</a:t>
            </a:r>
          </a:p>
        </p:txBody>
      </p:sp>
      <p:sp>
        <p:nvSpPr>
          <p:cNvPr id="4116" name="WordArt 20"/>
          <p:cNvSpPr>
            <a:spLocks noChangeArrowheads="1" noChangeShapeType="1" noTextEdit="1"/>
          </p:cNvSpPr>
          <p:nvPr/>
        </p:nvSpPr>
        <p:spPr bwMode="auto">
          <a:xfrm>
            <a:off x="5715000" y="5943600"/>
            <a:ext cx="2209800" cy="5238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A800"/>
                </a:solidFill>
                <a:cs typeface="Arial"/>
              </a:rPr>
              <a:t>жадный</a:t>
            </a:r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 flipH="1">
            <a:off x="2743200" y="1905000"/>
            <a:ext cx="1219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118" name="Line 22"/>
          <p:cNvSpPr>
            <a:spLocks noChangeShapeType="1"/>
          </p:cNvSpPr>
          <p:nvPr/>
        </p:nvSpPr>
        <p:spPr bwMode="auto">
          <a:xfrm flipH="1" flipV="1">
            <a:off x="2362200" y="30480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121" name="Line 25"/>
          <p:cNvSpPr>
            <a:spLocks noChangeShapeType="1"/>
          </p:cNvSpPr>
          <p:nvPr/>
        </p:nvSpPr>
        <p:spPr bwMode="auto">
          <a:xfrm flipV="1">
            <a:off x="1752600" y="3810000"/>
            <a:ext cx="3048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100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20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2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2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2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20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9" grpId="0" animBg="1"/>
      <p:bldP spid="4120" grpId="0" animBg="1"/>
      <p:bldP spid="4111" grpId="0" animBg="1"/>
      <p:bldP spid="4112" grpId="0" animBg="1"/>
      <p:bldP spid="4113" grpId="0" animBg="1"/>
      <p:bldP spid="4114" grpId="0" animBg="1"/>
      <p:bldP spid="4116" grpId="0" animBg="1"/>
      <p:bldP spid="4117" grpId="0" animBg="1"/>
      <p:bldP spid="4118" grpId="0" animBg="1"/>
      <p:bldP spid="4121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Оформление по умолчанию">
  <a:themeElements>
    <a:clrScheme name="Оформление по умолчанию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Оформление по умолчанию">
  <a:themeElements>
    <a:clrScheme name="Оформление по умолчанию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Оформление по умолчанию">
  <a:themeElements>
    <a:clrScheme name="Оформление по умолчанию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6_Оформление по умолчанию">
  <a:themeElements>
    <a:clrScheme name="Оформление по умолчанию 8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119</Words>
  <Application>Microsoft Office PowerPoint</Application>
  <PresentationFormat>Экран (4:3)</PresentationFormat>
  <Paragraphs>51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Comic Sans MS</vt:lpstr>
      <vt:lpstr>Times New Roman</vt:lpstr>
      <vt:lpstr>Оформление по умолчанию</vt:lpstr>
      <vt:lpstr>1_Оформление по умолчанию</vt:lpstr>
      <vt:lpstr>2_Оформление по умолчанию</vt:lpstr>
      <vt:lpstr>4_Оформление по умолчанию</vt:lpstr>
      <vt:lpstr>6_Оформление по умолчанию</vt:lpstr>
      <vt:lpstr>  Город ДОБРЫХ НАЧАЛ     Челек Лариса Вацлавовна учитель начальных классов Государственное учреждения образования «Средняя школа №1 г. Ошмяны»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Larisa</dc:creator>
  <cp:lastModifiedBy>Zauch-2</cp:lastModifiedBy>
  <cp:revision>15</cp:revision>
  <dcterms:created xsi:type="dcterms:W3CDTF">2014-04-03T16:53:33Z</dcterms:created>
  <dcterms:modified xsi:type="dcterms:W3CDTF">2018-03-22T10:07:46Z</dcterms:modified>
</cp:coreProperties>
</file>